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6" d="100"/>
          <a:sy n="56" d="100"/>
        </p:scale>
        <p:origin x="96"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kumimoji="1" lang="ja-JP" alt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00104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87244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09458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ja-JP" altLang="en-US"/>
              <a:t>マスター タイトルの書式設定</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573237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087316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09894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50392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388206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2160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28145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63099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6968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2071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3639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946650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85998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2023/8/4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74400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328AC32-D4A0-4E31-96AF-3116EB880F2F}" type="datetimeFigureOut">
              <a:rPr kumimoji="1" lang="ja-JP" altLang="en-US" smtClean="0"/>
              <a:t>2023/8/4</a:t>
            </a:fld>
            <a:endParaRPr kumimoji="1" lang="ja-JP" alt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kumimoji="1" lang="ja-JP" alt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86935033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kumimoji="1" sz="36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1931425" y="2853811"/>
            <a:ext cx="8329151" cy="1952318"/>
          </a:xfrm>
        </p:spPr>
        <p:txBody>
          <a:bodyPr/>
          <a:lstStyle/>
          <a:p>
            <a:pPr algn="ctr"/>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br>
              <a:rPr kumimoji="1" lang="en-US" altLang="ja-JP" dirty="0"/>
            </a:br>
            <a:r>
              <a:rPr lang="en-US" altLang="ja-JP" sz="3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2556136" y="4483098"/>
            <a:ext cx="6619244" cy="646065"/>
          </a:xfrm>
        </p:spPr>
        <p:txBody>
          <a:bodyPr/>
          <a:lstStyle/>
          <a:p>
            <a:endParaRPr kumimoji="1" lang="ja-JP" altLang="en-US" dirty="0"/>
          </a:p>
        </p:txBody>
      </p:sp>
      <p:pic>
        <p:nvPicPr>
          <p:cNvPr id="6" name="図 5">
            <a:extLst>
              <a:ext uri="{FF2B5EF4-FFF2-40B4-BE49-F238E27FC236}">
                <a16:creationId xmlns:a16="http://schemas.microsoft.com/office/drawing/2014/main" id="{991395B1-0111-5C75-EAB5-BC196DCAD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6479" y="283972"/>
            <a:ext cx="7559040" cy="1438656"/>
          </a:xfrm>
          <a:prstGeom prst="rect">
            <a:avLst/>
          </a:prstGeom>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2212855" y="4728671"/>
            <a:ext cx="7822175" cy="1952318"/>
          </a:xfrm>
        </p:spPr>
        <p:txBody>
          <a:bodyPr/>
          <a:lstStyle/>
          <a:p>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r>
              <a:rPr lang="en-US" altLang="ja-JP" sz="2100" dirty="0">
                <a:solidFill>
                  <a:schemeClr val="bg1"/>
                </a:solidFill>
              </a:rPr>
              <a:t>&lt;Examples&gt;</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This study was supported in part by the a research grant from </a:t>
            </a:r>
            <a:r>
              <a:rPr lang="ja-JP" altLang="en-US" sz="2100" dirty="0">
                <a:solidFill>
                  <a:schemeClr val="bg1"/>
                </a:solidFill>
              </a:rPr>
              <a:t>　　</a:t>
            </a:r>
            <a:r>
              <a:rPr lang="en-US" altLang="ja-JP" sz="2100" dirty="0">
                <a:solidFill>
                  <a:schemeClr val="bg1"/>
                </a:solidFill>
              </a:rPr>
              <a:t>XXX corporation</a:t>
            </a:r>
            <a:r>
              <a:rPr lang="en-US" altLang="ja-JP" sz="2100">
                <a:solidFill>
                  <a:schemeClr val="bg1"/>
                </a:solidFill>
              </a:rPr>
              <a:t>, Sendai, </a:t>
            </a:r>
            <a:r>
              <a:rPr lang="en-US" altLang="ja-JP" sz="2100" dirty="0">
                <a:solidFill>
                  <a:schemeClr val="bg1"/>
                </a:solidFill>
              </a:rPr>
              <a:t>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Authors AA and BB are employee of XXX corporation, Tokyo,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Device (Product name) used in this study was provided by XXX corporation, Osaka, Japan. </a:t>
            </a:r>
            <a:br>
              <a:rPr lang="en-US" altLang="ja-JP" sz="2100" dirty="0">
                <a:solidFill>
                  <a:schemeClr val="bg1"/>
                </a:solidFill>
              </a:rPr>
            </a:br>
            <a:endParaRPr kumimoji="1" lang="ja-JP" altLang="en-US" b="1" dirty="0">
              <a:effectLst>
                <a:outerShdw blurRad="38100" dist="38100" dir="2700000" algn="tl">
                  <a:srgbClr val="000000">
                    <a:alpha val="43137"/>
                  </a:srgbClr>
                </a:outerShdw>
              </a:effectLst>
            </a:endParaRPr>
          </a:p>
        </p:txBody>
      </p:sp>
      <p:pic>
        <p:nvPicPr>
          <p:cNvPr id="3" name="図 2">
            <a:extLst>
              <a:ext uri="{FF2B5EF4-FFF2-40B4-BE49-F238E27FC236}">
                <a16:creationId xmlns:a16="http://schemas.microsoft.com/office/drawing/2014/main" id="{FE09340E-A51F-69D0-012D-C0BA29D03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6479" y="283972"/>
            <a:ext cx="7559040" cy="1438656"/>
          </a:xfrm>
          <a:prstGeom prst="rect">
            <a:avLst/>
          </a:prstGeom>
        </p:spPr>
      </p:pic>
    </p:spTree>
    <p:extLst>
      <p:ext uri="{BB962C8B-B14F-4D97-AF65-F5344CB8AC3E}">
        <p14:creationId xmlns:p14="http://schemas.microsoft.com/office/powerpoint/2010/main" val="2595621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イオン ボードルーム">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イオン ボードルーム">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10</TotalTime>
  <Words>84</Words>
  <Application>Microsoft Office PowerPoint</Application>
  <PresentationFormat>ワイド画面</PresentationFormat>
  <Paragraphs>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Century Gothic</vt:lpstr>
      <vt:lpstr>Wingdings 3</vt:lpstr>
      <vt:lpstr>イオン ボードルーム</vt:lpstr>
      <vt:lpstr>Disclosure of Conflict of Interest  We have nothing to declare for this study.</vt:lpstr>
      <vt:lpstr>Disclosure of Conflict of Interest &lt;Examples&gt; ・This study was supported in part by the a research grant from 　　XXX corporation, Sendai, Japan. ・Authors AA and BB are employee of XXX corporation, Tokyo,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サポート アカデミア</cp:lastModifiedBy>
  <cp:revision>10</cp:revision>
  <dcterms:created xsi:type="dcterms:W3CDTF">2021-07-28T03:08:54Z</dcterms:created>
  <dcterms:modified xsi:type="dcterms:W3CDTF">2023-08-04T08:24:15Z</dcterms:modified>
</cp:coreProperties>
</file>